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79" r:id="rId3"/>
    <p:sldId id="288" r:id="rId4"/>
    <p:sldId id="271" r:id="rId5"/>
    <p:sldId id="289" r:id="rId6"/>
    <p:sldId id="290" r:id="rId7"/>
    <p:sldId id="291" r:id="rId8"/>
    <p:sldId id="292" r:id="rId9"/>
    <p:sldId id="293" r:id="rId10"/>
    <p:sldId id="294" r:id="rId11"/>
    <p:sldId id="281" r:id="rId12"/>
    <p:sldId id="282" r:id="rId13"/>
    <p:sldId id="283" r:id="rId14"/>
    <p:sldId id="284" r:id="rId15"/>
    <p:sldId id="28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72D"/>
    <a:srgbClr val="F5D260"/>
    <a:srgbClr val="185A82"/>
    <a:srgbClr val="0D0D0D"/>
    <a:srgbClr val="D9FF65"/>
    <a:srgbClr val="0B2640"/>
    <a:srgbClr val="E772E6"/>
    <a:srgbClr val="0F1D30"/>
    <a:srgbClr val="0F273E"/>
    <a:srgbClr val="0D2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67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287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2187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5115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825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2652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9016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614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35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65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873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58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659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71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566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330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98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</p:spPr>
        <p:txBody>
          <a:bodyPr/>
          <a:lstStyle/>
          <a:p>
            <a:fld id="{5969FBFD-B2DF-488A-AE85-F8DDFE9B4055}" type="datetimeFigureOut">
              <a:rPr lang="en-ID" smtClean="0"/>
              <a:t>18/03/2020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</p:spPr>
        <p:txBody>
          <a:bodyPr/>
          <a:lstStyle/>
          <a:p>
            <a:fld id="{99FB2FFB-756B-4DFA-B821-573D0868FA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56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896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D5E9F2-127F-4E76-8E76-C8ADD7A51C9A}"/>
              </a:ext>
            </a:extLst>
          </p:cNvPr>
          <p:cNvSpPr/>
          <p:nvPr/>
        </p:nvSpPr>
        <p:spPr>
          <a:xfrm>
            <a:off x="0" y="0"/>
            <a:ext cx="12190412" cy="57367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75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4813DC-A712-4D1E-B064-F38AE8DD6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/>
          <a:stretch/>
        </p:blipFill>
        <p:spPr bwMode="auto">
          <a:xfrm>
            <a:off x="1588" y="-1"/>
            <a:ext cx="12190412" cy="57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7859A-10E4-4969-BB36-0800056905CD}"/>
              </a:ext>
            </a:extLst>
          </p:cNvPr>
          <p:cNvSpPr txBox="1"/>
          <p:nvPr/>
        </p:nvSpPr>
        <p:spPr>
          <a:xfrm>
            <a:off x="275203" y="5000270"/>
            <a:ext cx="797922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id-ID" sz="3200" dirty="0">
                <a:gradFill flip="none" rotWithShape="1">
                  <a:gsLst>
                    <a:gs pos="0">
                      <a:srgbClr val="FFDE7F">
                        <a:shade val="30000"/>
                        <a:satMod val="115000"/>
                      </a:srgbClr>
                    </a:gs>
                    <a:gs pos="50000">
                      <a:srgbClr val="FFDE7F">
                        <a:shade val="67500"/>
                        <a:satMod val="115000"/>
                      </a:srgbClr>
                    </a:gs>
                    <a:gs pos="100000">
                      <a:srgbClr val="FFDE7F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503020202060003" pitchFamily="50" charset="0"/>
              </a:rPr>
              <a:t>B7 SUPERAPPS - GAMES</a:t>
            </a:r>
            <a:endParaRPr lang="en-ID" sz="3200" dirty="0">
              <a:gradFill flip="none" rotWithShape="1">
                <a:gsLst>
                  <a:gs pos="0">
                    <a:srgbClr val="FFDE7F">
                      <a:shade val="30000"/>
                      <a:satMod val="115000"/>
                    </a:srgbClr>
                  </a:gs>
                  <a:gs pos="50000">
                    <a:srgbClr val="FFDE7F">
                      <a:shade val="67500"/>
                      <a:satMod val="115000"/>
                    </a:srgbClr>
                  </a:gs>
                  <a:gs pos="100000">
                    <a:srgbClr val="FFDE7F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sis" panose="02010503020202060003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B38F6-0397-4B6E-A66B-7E84B67D6183}"/>
              </a:ext>
            </a:extLst>
          </p:cNvPr>
          <p:cNvCxnSpPr>
            <a:cxnSpLocks/>
          </p:cNvCxnSpPr>
          <p:nvPr/>
        </p:nvCxnSpPr>
        <p:spPr>
          <a:xfrm>
            <a:off x="0" y="5736771"/>
            <a:ext cx="12190412" cy="0"/>
          </a:xfrm>
          <a:prstGeom prst="line">
            <a:avLst/>
          </a:prstGeom>
          <a:ln w="19050">
            <a:solidFill>
              <a:srgbClr val="FFDE7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F8187F5-4330-4FB1-BCA8-4A206CCA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273615" y="6049687"/>
            <a:ext cx="1746302" cy="555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4286B7-2E54-423C-9B2B-ED877D25B4B0}"/>
              </a:ext>
            </a:extLst>
          </p:cNvPr>
          <p:cNvSpPr/>
          <p:nvPr/>
        </p:nvSpPr>
        <p:spPr>
          <a:xfrm>
            <a:off x="273615" y="4337589"/>
            <a:ext cx="61734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503020202060003" pitchFamily="50" charset="0"/>
              </a:rPr>
              <a:t>PRODUCT GAME CONCEPT</a:t>
            </a:r>
          </a:p>
        </p:txBody>
      </p:sp>
    </p:spTree>
    <p:extLst>
      <p:ext uri="{BB962C8B-B14F-4D97-AF65-F5344CB8AC3E}">
        <p14:creationId xmlns:p14="http://schemas.microsoft.com/office/powerpoint/2010/main" val="385961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Button Play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90800"/>
            <a:ext cx="72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Letak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sejajar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area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bolong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dilingkari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button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8"/>
            <a:ext cx="3446320" cy="61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772636" y="1774285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GAMEPLAY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772636" y="2551633"/>
            <a:ext cx="727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>
                <a:solidFill>
                  <a:schemeClr val="bg1"/>
                </a:solidFill>
                <a:latin typeface="Rubrik" panose="02000503000000020004" pitchFamily="50" charset="0"/>
              </a:rPr>
              <a:t>Permainan ini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meminta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user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memanggang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makanan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pemanggang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tapi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posisi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tepat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nampan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dipindahkan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tangan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pemanggang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tombol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‘grilled’</a:t>
            </a:r>
          </a:p>
          <a:p>
            <a:pPr algn="just"/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C2C27-87B1-46F7-8E46-5683788E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35"/>
            <a:ext cx="3617319" cy="64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537857" y="1687787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CORRECT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537857" y="2404884"/>
            <a:ext cx="727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diletakan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tempat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benar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pemanggang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dianimasikan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melipat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icon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contreng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dan review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setelah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masuk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soal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berikutnya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26854-8FAE-48DF-9164-86A2D6B68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784"/>
            <a:ext cx="3505155" cy="6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537857" y="1687787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INCORRECT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537857" y="2404884"/>
            <a:ext cx="72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diletakan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tempat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salah,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 icon ‘x’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besar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dan review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  Setelah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masuk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selanjutnya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6597-CE33-491B-B55C-35BFA628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" y="271848"/>
            <a:ext cx="3550062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537857" y="1687787"/>
            <a:ext cx="39503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COMPLETE LEVEL 1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537857" y="2404884"/>
            <a:ext cx="727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level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dimainkan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pop up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bintang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menyala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hijau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sebanyak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level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dilewati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Next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masuk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level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berikutnya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2DAD6-9577-4F77-B261-63F29375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" y="129746"/>
            <a:ext cx="3709849" cy="65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537857" y="1687787"/>
            <a:ext cx="39503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COMPLETE LEVEL 2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537857" y="2404884"/>
            <a:ext cx="727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level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berhasil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dimainkan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pop up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kelima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bintang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menyala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hijau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‘x’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keluar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pop up dan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otomatis</a:t>
            </a:r>
            <a:r>
              <a:rPr lang="en-US">
                <a:solidFill>
                  <a:schemeClr val="bg1"/>
                </a:solidFill>
                <a:latin typeface="Rubrik" panose="02000503000000020004" pitchFamily="50" charset="0"/>
              </a:rPr>
              <a:t> kembali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main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20048-20AA-4F1D-B78B-47E61134C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" y="284483"/>
            <a:ext cx="3535854" cy="62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77AB44-135B-4AEF-8AB8-27223043A08C}"/>
              </a:ext>
            </a:extLst>
          </p:cNvPr>
          <p:cNvSpPr txBox="1"/>
          <p:nvPr/>
        </p:nvSpPr>
        <p:spPr>
          <a:xfrm>
            <a:off x="2444875" y="2272739"/>
            <a:ext cx="7302250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rgbClr val="F5D260">
                        <a:shade val="30000"/>
                        <a:satMod val="115000"/>
                      </a:srgbClr>
                    </a:gs>
                    <a:gs pos="50000">
                      <a:srgbClr val="F5D260">
                        <a:shade val="67500"/>
                        <a:satMod val="115000"/>
                      </a:srgbClr>
                    </a:gs>
                    <a:gs pos="100000">
                      <a:srgbClr val="F5D26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osis" panose="02010503020202060003" pitchFamily="50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0844A-1E3B-47F8-8DF3-81EB8B6460E2}"/>
              </a:ext>
            </a:extLst>
          </p:cNvPr>
          <p:cNvSpPr txBox="1"/>
          <p:nvPr/>
        </p:nvSpPr>
        <p:spPr>
          <a:xfrm>
            <a:off x="5133236" y="3457962"/>
            <a:ext cx="1925527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ubrik" panose="02000503000000020004" pitchFamily="50" charset="0"/>
                <a:cs typeface="Calibri" panose="020F0502020204030204" pitchFamily="34" charset="0"/>
              </a:rPr>
              <a:t>18/</a:t>
            </a:r>
            <a:r>
              <a:rPr lang="id-ID" sz="2800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ubrik" panose="02000503000000020004" pitchFamily="50" charset="0"/>
                <a:cs typeface="Calibri" panose="020F0502020204030204" pitchFamily="34" charset="0"/>
              </a:rPr>
              <a:t>0</a:t>
            </a:r>
            <a:r>
              <a:rPr lang="en-US" sz="2800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ubrik" panose="02000503000000020004" pitchFamily="50" charset="0"/>
                <a:cs typeface="Calibri" panose="020F0502020204030204" pitchFamily="34" charset="0"/>
              </a:rPr>
              <a:t>3/202</a:t>
            </a:r>
            <a:r>
              <a:rPr lang="id-ID" sz="2800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Rubrik" panose="02000503000000020004" pitchFamily="50" charset="0"/>
                <a:cs typeface="Calibri" panose="020F0502020204030204" pitchFamily="34" charset="0"/>
              </a:rPr>
              <a:t>0</a:t>
            </a:r>
            <a:endParaRPr lang="en-US" sz="2800" dirty="0"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Rubrik" panose="02000503000000020004" pitchFamily="50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AFC727-E450-4A00-A6C6-B7B0693FA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5276632" y="5946588"/>
            <a:ext cx="1638736" cy="521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EFE9D-061D-4AA3-92EE-CC3C15943CFD}"/>
              </a:ext>
            </a:extLst>
          </p:cNvPr>
          <p:cNvSpPr txBox="1"/>
          <p:nvPr/>
        </p:nvSpPr>
        <p:spPr>
          <a:xfrm>
            <a:off x="4937576" y="6342284"/>
            <a:ext cx="2316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atin typeface="Dosis" panose="02010503020202060003" pitchFamily="50" charset="0"/>
                <a:cs typeface="Calibri" panose="020F0502020204030204" pitchFamily="34" charset="0"/>
              </a:rPr>
              <a:t>www.monsterar.net</a:t>
            </a:r>
          </a:p>
        </p:txBody>
      </p:sp>
    </p:spTree>
    <p:extLst>
      <p:ext uri="{BB962C8B-B14F-4D97-AF65-F5344CB8AC3E}">
        <p14:creationId xmlns:p14="http://schemas.microsoft.com/office/powerpoint/2010/main" val="6946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13AC56-BDA6-45EB-818F-92DCF43AD7D9}"/>
              </a:ext>
            </a:extLst>
          </p:cNvPr>
          <p:cNvSpPr txBox="1"/>
          <p:nvPr/>
        </p:nvSpPr>
        <p:spPr>
          <a:xfrm>
            <a:off x="2444875" y="2457796"/>
            <a:ext cx="7302250" cy="19389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gradFill flip="none" rotWithShape="1">
                  <a:gsLst>
                    <a:gs pos="0">
                      <a:srgbClr val="F5D260">
                        <a:shade val="30000"/>
                        <a:satMod val="115000"/>
                      </a:srgbClr>
                    </a:gs>
                    <a:gs pos="50000">
                      <a:srgbClr val="F5D260">
                        <a:shade val="67500"/>
                        <a:satMod val="115000"/>
                      </a:srgbClr>
                    </a:gs>
                    <a:gs pos="100000">
                      <a:srgbClr val="F5D26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osis" panose="02010503020202060003" pitchFamily="50" charset="0"/>
                <a:cs typeface="Calibri" panose="020F0502020204030204" pitchFamily="34" charset="0"/>
              </a:rPr>
              <a:t>BBQ </a:t>
            </a:r>
          </a:p>
          <a:p>
            <a:pPr algn="ctr"/>
            <a:r>
              <a:rPr lang="en-US" sz="4000" b="1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osis" panose="02010503020202060003" pitchFamily="50" charset="0"/>
                <a:cs typeface="Calibri" panose="020F0502020204030204" pitchFamily="34" charset="0"/>
              </a:rPr>
              <a:t>FRANZY </a:t>
            </a:r>
            <a:r>
              <a:rPr lang="id-ID" sz="4000" b="1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osis" panose="02010503020202060003" pitchFamily="50" charset="0"/>
                <a:cs typeface="Calibri" panose="020F0502020204030204" pitchFamily="34" charset="0"/>
              </a:rPr>
              <a:t>GAME</a:t>
            </a:r>
            <a:endParaRPr lang="en-US" sz="4000" b="1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Dosis" panose="02010503020202060003" pitchFamily="50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3772636" y="1774285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SETTINGS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3772636" y="2551633"/>
            <a:ext cx="727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menekan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icon gear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pop up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setting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suara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musik</a:t>
            </a:r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191BE-1748-45FE-AEC9-CC04CC8D3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14"/>
            <a:ext cx="3433902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3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MAIN MENU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10901"/>
            <a:ext cx="72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button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masuk</a:t>
            </a:r>
            <a:endParaRPr lang="en-ID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6"/>
            <a:ext cx="3446323" cy="61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INSTRUCTION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10901"/>
            <a:ext cx="727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Panah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bergerak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hidup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menunjuk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nampan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lingkaran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menandai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area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Next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diarahkan</a:t>
            </a:r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selanjutnya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  <a:endParaRPr lang="en-ID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6"/>
            <a:ext cx="3446322" cy="61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INSTRUCTION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90800"/>
            <a:ext cx="72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Lingkaran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tanda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silang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pun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menandai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ini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contoh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permainan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ubrik" panose="02000503000000020004" pitchFamily="50" charset="0"/>
              </a:rPr>
              <a:t>benar</a:t>
            </a:r>
            <a:r>
              <a:rPr lang="en-ID" dirty="0">
                <a:solidFill>
                  <a:schemeClr val="bg1"/>
                </a:solidFill>
                <a:latin typeface="Rubrik" panose="02000503000000020004" pitchFamily="50" charset="0"/>
              </a:rPr>
              <a:t>/salah.</a:t>
            </a:r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7"/>
            <a:ext cx="3446322" cy="61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INSTRUCTION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90800"/>
            <a:ext cx="72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Lingkaran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melingkari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area yang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Dianggap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benar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7"/>
            <a:ext cx="3446321" cy="61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INSTRUCTION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90800"/>
            <a:ext cx="72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Area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bolong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dilingkari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intstruksi</a:t>
            </a:r>
            <a:endParaRPr lang="en-US" dirty="0">
              <a:solidFill>
                <a:schemeClr val="bg1"/>
              </a:solidFill>
              <a:latin typeface="Rubrik" panose="0200050300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7"/>
            <a:ext cx="3446321" cy="6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689877-32AC-448C-8633-43F31CA4B514}"/>
              </a:ext>
            </a:extLst>
          </p:cNvPr>
          <p:cNvSpPr txBox="1"/>
          <p:nvPr/>
        </p:nvSpPr>
        <p:spPr>
          <a:xfrm>
            <a:off x="4408714" y="1793804"/>
            <a:ext cx="33745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osis" panose="02010503020202060003" pitchFamily="50" charset="0"/>
                <a:ea typeface="Open Sans" panose="020B0606030504020204" pitchFamily="34" charset="0"/>
                <a:cs typeface="Calibri" panose="020F0502020204030204" pitchFamily="34" charset="0"/>
              </a:rPr>
              <a:t>INSTRUCTION</a:t>
            </a:r>
            <a:endParaRPr lang="id-ID" sz="3200" b="1" dirty="0">
              <a:solidFill>
                <a:schemeClr val="bg1"/>
              </a:solidFill>
              <a:latin typeface="Dosis" panose="02010503020202060003" pitchFamily="50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E51F0-9865-4E22-8312-4F893E02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r="42899" b="13818"/>
          <a:stretch/>
        </p:blipFill>
        <p:spPr>
          <a:xfrm>
            <a:off x="10940143" y="6421339"/>
            <a:ext cx="1153886" cy="36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5BC70-3DB4-4B7D-8410-330A034615A7}"/>
              </a:ext>
            </a:extLst>
          </p:cNvPr>
          <p:cNvSpPr txBox="1"/>
          <p:nvPr/>
        </p:nvSpPr>
        <p:spPr>
          <a:xfrm>
            <a:off x="4408714" y="2590800"/>
            <a:ext cx="72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Letak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daging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sejajar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area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bolong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dilingkari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ubrik" panose="02000503000000020004" pitchFamily="50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Rubrik" panose="02000503000000020004" pitchFamily="50" charset="0"/>
              </a:rPr>
              <a:t> button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A5813-C5A7-4F5D-A041-E32BA8595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107"/>
            <a:ext cx="3446320" cy="6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9143</TotalTime>
  <Words>304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Dosis</vt:lpstr>
      <vt:lpstr>Rubrik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Aevons Soul</dc:creator>
  <cp:lastModifiedBy>TOG ALFY MAGHRIFA</cp:lastModifiedBy>
  <cp:revision>222</cp:revision>
  <dcterms:created xsi:type="dcterms:W3CDTF">2019-05-27T08:19:01Z</dcterms:created>
  <dcterms:modified xsi:type="dcterms:W3CDTF">2020-03-18T10:30:23Z</dcterms:modified>
</cp:coreProperties>
</file>